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92857"/>
  </p:normalViewPr>
  <p:slideViewPr>
    <p:cSldViewPr snapToGrid="0" snapToObjects="1">
      <p:cViewPr>
        <p:scale>
          <a:sx n="88" d="100"/>
          <a:sy n="88" d="100"/>
        </p:scale>
        <p:origin x="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83539-731F-C04A-952A-6147BCCFE434}" type="datetimeFigureOut">
              <a:rPr lang="en-US" smtClean="0"/>
              <a:t>12/24/17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1CAB-E1CF-6B45-8800-B6A36604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78" t="15598" r="72065" b="72075"/>
          <a:stretch/>
        </p:blipFill>
        <p:spPr>
          <a:xfrm>
            <a:off x="1035170" y="1069674"/>
            <a:ext cx="2639683" cy="84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049" t="15598" r="25053" b="67296"/>
          <a:stretch/>
        </p:blipFill>
        <p:spPr>
          <a:xfrm>
            <a:off x="5752638" y="1069674"/>
            <a:ext cx="2622431" cy="1173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4742" t="15849" r="19961" b="75540"/>
          <a:stretch/>
        </p:blipFill>
        <p:spPr>
          <a:xfrm>
            <a:off x="8739152" y="2776356"/>
            <a:ext cx="581242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79" t="32704" r="68122" b="36931"/>
          <a:stretch/>
        </p:blipFill>
        <p:spPr>
          <a:xfrm>
            <a:off x="2680265" y="3970066"/>
            <a:ext cx="3072373" cy="208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Steinmeyer</dc:creator>
  <cp:lastModifiedBy>Joe Steinmeyer</cp:lastModifiedBy>
  <cp:revision>1</cp:revision>
  <dcterms:created xsi:type="dcterms:W3CDTF">2017-12-25T00:42:12Z</dcterms:created>
  <dcterms:modified xsi:type="dcterms:W3CDTF">2017-12-25T00:45:04Z</dcterms:modified>
</cp:coreProperties>
</file>